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2413" cy="13716000"/>
  <p:notesSz cx="6858000" cy="9144000"/>
  <p:defaultTextStyle>
    <a:defPPr>
      <a:defRPr lang="ko-KR"/>
    </a:defPPr>
    <a:lvl1pPr marL="0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4E32"/>
    <a:srgbClr val="43C0C2"/>
    <a:srgbClr val="F7941E"/>
    <a:srgbClr val="012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96405"/>
  </p:normalViewPr>
  <p:slideViewPr>
    <p:cSldViewPr snapToGrid="0" snapToObjects="1">
      <p:cViewPr varScale="1">
        <p:scale>
          <a:sx n="53" d="100"/>
          <a:sy n="53" d="100"/>
        </p:scale>
        <p:origin x="25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072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9859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6930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7995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911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2143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449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127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554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309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ko-KR" altLang="en-US" smtClean="0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9976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9E95D-2106-5446-BFD8-F1575B7061D9}" type="datetimeFigureOut">
              <a:rPr kumimoji="1" lang="ko-KR" altLang="en-US" smtClean="0"/>
              <a:t>2018. 10. 25.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C250E-F434-184D-AC78-D3FC29A3DF8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3680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1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1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jpg"/><Relationship Id="rId1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0"/>
            <a:ext cx="18288000" cy="13716000"/>
          </a:xfrm>
          <a:prstGeom prst="rect">
            <a:avLst/>
          </a:prstGeom>
          <a:solidFill>
            <a:srgbClr val="012653"/>
          </a:solidFill>
        </p:spPr>
      </p:pic>
      <p:sp>
        <p:nvSpPr>
          <p:cNvPr id="10" name="텍스트 상자 9"/>
          <p:cNvSpPr txBox="1"/>
          <p:nvPr/>
        </p:nvSpPr>
        <p:spPr>
          <a:xfrm>
            <a:off x="1602696" y="2199041"/>
            <a:ext cx="12378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8000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Presentation Template (3)</a:t>
            </a:r>
            <a:endParaRPr kumimoji="1" lang="ko-KR" altLang="en-US" sz="8000" b="1" dirty="0">
              <a:solidFill>
                <a:srgbClr val="43C0C2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15" name="텍스트 상자 14"/>
          <p:cNvSpPr txBox="1"/>
          <p:nvPr/>
        </p:nvSpPr>
        <p:spPr>
          <a:xfrm>
            <a:off x="1602696" y="3629160"/>
            <a:ext cx="44230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0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June 03, 2017</a:t>
            </a:r>
            <a:endParaRPr kumimoji="1" lang="ko-KR" altLang="en-US" sz="50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069012" y="10744115"/>
            <a:ext cx="13423629" cy="2202092"/>
            <a:chOff x="1559666" y="7710984"/>
            <a:chExt cx="13423629" cy="2202092"/>
          </a:xfrm>
        </p:grpSpPr>
        <p:sp>
          <p:nvSpPr>
            <p:cNvPr id="12" name="텍스트 상자 11"/>
            <p:cNvSpPr txBox="1"/>
            <p:nvPr/>
          </p:nvSpPr>
          <p:spPr>
            <a:xfrm>
              <a:off x="1559666" y="7710984"/>
              <a:ext cx="1827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8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CONTACT</a:t>
              </a:r>
              <a:endParaRPr kumimoji="1" lang="ko-KR" altLang="en-US" sz="23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 flipV="1">
              <a:off x="1658221" y="8340884"/>
              <a:ext cx="1332507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8451913" y="8466526"/>
              <a:ext cx="653138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Energy and Chemical Engineering</a:t>
              </a:r>
              <a:endParaRPr lang="en-US" altLang="ko-KR" sz="2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220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Geomanist Light" charset="0"/>
                </a:rPr>
                <a:t>1st Engineering Building Room 201</a:t>
              </a:r>
              <a:endParaRPr lang="en-US" altLang="ko-KR" sz="22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Geomanist Light" charset="0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8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Tel. 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Geomanist" charset="0"/>
                  <a:ea typeface="Geomanist" charset="0"/>
                  <a:cs typeface="Geomanist" charset="0"/>
                </a:rPr>
                <a:t>+82 52 217 3542         </a:t>
              </a:r>
              <a:r>
                <a:rPr lang="ko-KR" altLang="en-US" sz="18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Web.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Geomanist" charset="0"/>
                  <a:ea typeface="Geomanist" charset="0"/>
                  <a:cs typeface="Geomanist" charset="0"/>
                </a:rPr>
                <a:t>  http://eche.unist.ac.krAddress</a:t>
              </a:r>
              <a:endParaRPr lang="ko-KR" altLang="en-US" sz="1800" dirty="0">
                <a:solidFill>
                  <a:schemeClr val="bg1"/>
                </a:solidFill>
                <a:latin typeface="Geomanist" charset="0"/>
                <a:ea typeface="Geomanist" charset="0"/>
                <a:cs typeface="Geomanist" charset="0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8221" y="8590961"/>
              <a:ext cx="5804164" cy="87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5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0"/>
            <a:ext cx="18288000" cy="13716000"/>
          </a:xfrm>
          <a:prstGeom prst="rect">
            <a:avLst/>
          </a:prstGeom>
          <a:solidFill>
            <a:srgbClr val="012653"/>
          </a:solidFill>
        </p:spPr>
      </p:pic>
      <p:grpSp>
        <p:nvGrpSpPr>
          <p:cNvPr id="4" name="그룹 3"/>
          <p:cNvGrpSpPr/>
          <p:nvPr/>
        </p:nvGrpSpPr>
        <p:grpSpPr>
          <a:xfrm flipH="1">
            <a:off x="22950931" y="1674720"/>
            <a:ext cx="604013" cy="604391"/>
            <a:chOff x="10044607" y="1063845"/>
            <a:chExt cx="512564" cy="512882"/>
          </a:xfrm>
        </p:grpSpPr>
        <p:sp>
          <p:nvSpPr>
            <p:cNvPr id="5" name="포인트가 4개인 별 4"/>
            <p:cNvSpPr/>
            <p:nvPr/>
          </p:nvSpPr>
          <p:spPr>
            <a:xfrm>
              <a:off x="10044608" y="1063845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포인트가 4개인 별 5"/>
            <p:cNvSpPr/>
            <p:nvPr/>
          </p:nvSpPr>
          <p:spPr>
            <a:xfrm rot="2660495">
              <a:off x="10044607" y="1064164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12"/>
          <p:cNvCxnSpPr/>
          <p:nvPr/>
        </p:nvCxnSpPr>
        <p:spPr>
          <a:xfrm>
            <a:off x="0" y="2013462"/>
            <a:ext cx="22587471" cy="0"/>
          </a:xfrm>
          <a:prstGeom prst="line">
            <a:avLst/>
          </a:prstGeom>
          <a:ln w="101600">
            <a:solidFill>
              <a:srgbClr val="20B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2571345" y="905606"/>
            <a:ext cx="4104265" cy="101566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chemeClr val="bg1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  <a:cs typeface="NanumGothic Bold" charset="-127"/>
              </a:rPr>
              <a:t>CONTENTS</a:t>
            </a:r>
            <a:endParaRPr lang="en-US" altLang="ko-KR" sz="6000" b="1" dirty="0">
              <a:solidFill>
                <a:schemeClr val="bg1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  <a:cs typeface="NanumGothic Bold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56633" y="2776610"/>
            <a:ext cx="7930218" cy="8499562"/>
            <a:chOff x="9270329" y="4071401"/>
            <a:chExt cx="5863267" cy="6284217"/>
          </a:xfrm>
        </p:grpSpPr>
        <p:sp>
          <p:nvSpPr>
            <p:cNvPr id="11" name="직사각형 10"/>
            <p:cNvSpPr/>
            <p:nvPr/>
          </p:nvSpPr>
          <p:spPr>
            <a:xfrm>
              <a:off x="9270329" y="4143312"/>
              <a:ext cx="3414776" cy="6212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Contents Title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Contents Title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Contents Title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Contents Title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Contents 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Title</a:t>
              </a:r>
              <a:endParaRPr lang="en-US" altLang="ko-KR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4560911" y="4071401"/>
              <a:ext cx="572685" cy="6229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85000"/>
                </a:lnSpc>
              </a:pPr>
              <a:r>
                <a:rPr lang="en-US" altLang="ko-KR" sz="3800" b="1" dirty="0" smtClean="0">
                  <a:solidFill>
                    <a:srgbClr val="43C0C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03</a:t>
              </a:r>
            </a:p>
            <a:p>
              <a:pPr algn="ctr">
                <a:lnSpc>
                  <a:spcPct val="285000"/>
                </a:lnSpc>
              </a:pPr>
              <a:r>
                <a:rPr lang="en-US" altLang="ko-KR" sz="3800" b="1" dirty="0" smtClean="0">
                  <a:solidFill>
                    <a:srgbClr val="43C0C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09</a:t>
              </a:r>
            </a:p>
            <a:p>
              <a:pPr algn="ctr">
                <a:lnSpc>
                  <a:spcPct val="285000"/>
                </a:lnSpc>
              </a:pPr>
              <a:r>
                <a:rPr lang="en-US" altLang="ko-KR" sz="3800" b="1" dirty="0" smtClean="0">
                  <a:solidFill>
                    <a:srgbClr val="43C0C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11</a:t>
              </a:r>
            </a:p>
            <a:p>
              <a:pPr algn="ctr">
                <a:lnSpc>
                  <a:spcPct val="285000"/>
                </a:lnSpc>
              </a:pPr>
              <a:r>
                <a:rPr lang="en-US" altLang="ko-KR" sz="3800" b="1" dirty="0" smtClean="0">
                  <a:solidFill>
                    <a:srgbClr val="43C0C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15</a:t>
              </a:r>
            </a:p>
            <a:p>
              <a:pPr algn="ctr">
                <a:lnSpc>
                  <a:spcPct val="285000"/>
                </a:lnSpc>
              </a:pPr>
              <a:r>
                <a:rPr lang="en-US" altLang="ko-KR" sz="3800" b="1" dirty="0" smtClean="0">
                  <a:solidFill>
                    <a:srgbClr val="43C0C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Gothic Bold" charset="-127"/>
                </a:rPr>
                <a:t>25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12707603" y="4954772"/>
              <a:ext cx="1761081" cy="4846756"/>
              <a:chOff x="13409351" y="4954772"/>
              <a:chExt cx="1761081" cy="4846756"/>
            </a:xfrm>
          </p:grpSpPr>
          <p:cxnSp>
            <p:nvCxnSpPr>
              <p:cNvPr id="14" name="직선 연결선[R] 13"/>
              <p:cNvCxnSpPr/>
              <p:nvPr/>
            </p:nvCxnSpPr>
            <p:spPr>
              <a:xfrm>
                <a:off x="13409351" y="4954772"/>
                <a:ext cx="1761081" cy="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[R] 14"/>
              <p:cNvCxnSpPr/>
              <p:nvPr/>
            </p:nvCxnSpPr>
            <p:spPr>
              <a:xfrm>
                <a:off x="13409351" y="6166884"/>
                <a:ext cx="1761081" cy="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[R] 15"/>
              <p:cNvCxnSpPr/>
              <p:nvPr/>
            </p:nvCxnSpPr>
            <p:spPr>
              <a:xfrm>
                <a:off x="13409351" y="7419835"/>
                <a:ext cx="1761081" cy="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[R] 16"/>
              <p:cNvCxnSpPr/>
              <p:nvPr/>
            </p:nvCxnSpPr>
            <p:spPr>
              <a:xfrm>
                <a:off x="13409351" y="8610682"/>
                <a:ext cx="1761081" cy="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[R] 17"/>
              <p:cNvCxnSpPr/>
              <p:nvPr/>
            </p:nvCxnSpPr>
            <p:spPr>
              <a:xfrm>
                <a:off x="13409351" y="9801528"/>
                <a:ext cx="1761081" cy="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직사각형 19"/>
          <p:cNvSpPr/>
          <p:nvPr/>
        </p:nvSpPr>
        <p:spPr>
          <a:xfrm>
            <a:off x="21869424" y="1367131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02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84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" b="-100"/>
          <a:stretch/>
        </p:blipFill>
        <p:spPr>
          <a:xfrm>
            <a:off x="-1" y="-8127561"/>
            <a:ext cx="24382414" cy="2243671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18" y="3448332"/>
            <a:ext cx="4099388" cy="175688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068" y="3448332"/>
            <a:ext cx="3419304" cy="175688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7432" y="3448332"/>
            <a:ext cx="4061604" cy="1756880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8727272" y="6024712"/>
            <a:ext cx="6688992" cy="802376"/>
            <a:chOff x="2899752" y="4277970"/>
            <a:chExt cx="3344496" cy="401188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3642" y="4291888"/>
              <a:ext cx="396716" cy="387270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94762" y="4285380"/>
              <a:ext cx="349486" cy="349486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9752" y="4277970"/>
              <a:ext cx="349486" cy="349486"/>
            </a:xfrm>
            <a:prstGeom prst="rect">
              <a:avLst/>
            </a:prstGeom>
          </p:spPr>
        </p:pic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30" y="7146881"/>
            <a:ext cx="6479676" cy="22538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302" y="9936544"/>
            <a:ext cx="12959808" cy="1662864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999299" y="3294919"/>
            <a:ext cx="14383814" cy="1515654"/>
            <a:chOff x="922606" y="1647459"/>
            <a:chExt cx="7191907" cy="757827"/>
          </a:xfrm>
        </p:grpSpPr>
        <p:cxnSp>
          <p:nvCxnSpPr>
            <p:cNvPr id="6" name="직선 연결선[R] 5"/>
            <p:cNvCxnSpPr/>
            <p:nvPr/>
          </p:nvCxnSpPr>
          <p:spPr>
            <a:xfrm>
              <a:off x="922606" y="2405286"/>
              <a:ext cx="719190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4639" y="1647459"/>
              <a:ext cx="7069874" cy="608162"/>
            </a:xfrm>
            <a:prstGeom prst="rect">
              <a:avLst/>
            </a:prstGeom>
          </p:spPr>
        </p:pic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4006" y="5347240"/>
            <a:ext cx="7239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1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65" y="4628472"/>
            <a:ext cx="5504118" cy="56142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571" y="4683512"/>
            <a:ext cx="5504118" cy="5504118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918" y="4628472"/>
            <a:ext cx="5504118" cy="56142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 flipH="1">
            <a:off x="22950931" y="1674720"/>
            <a:ext cx="604013" cy="604391"/>
            <a:chOff x="10044607" y="1063845"/>
            <a:chExt cx="512564" cy="512882"/>
          </a:xfrm>
        </p:grpSpPr>
        <p:sp>
          <p:nvSpPr>
            <p:cNvPr id="5" name="포인트가 4개인 별 4"/>
            <p:cNvSpPr/>
            <p:nvPr/>
          </p:nvSpPr>
          <p:spPr>
            <a:xfrm>
              <a:off x="10044608" y="1063845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포인트가 4개인 별 5"/>
            <p:cNvSpPr/>
            <p:nvPr/>
          </p:nvSpPr>
          <p:spPr>
            <a:xfrm rot="2660495">
              <a:off x="10044607" y="1064164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12"/>
          <p:cNvCxnSpPr/>
          <p:nvPr/>
        </p:nvCxnSpPr>
        <p:spPr>
          <a:xfrm>
            <a:off x="0" y="2013462"/>
            <a:ext cx="22587471" cy="0"/>
          </a:xfrm>
          <a:prstGeom prst="line">
            <a:avLst/>
          </a:prstGeom>
          <a:ln w="101600">
            <a:solidFill>
              <a:srgbClr val="20B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30766" y="905606"/>
            <a:ext cx="6159315" cy="101566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CONTENTS TITLE</a:t>
            </a:r>
            <a:endParaRPr lang="en-US" altLang="ko-KR" sz="6000" b="1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869424" y="1367131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04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4207026" y="6776557"/>
            <a:ext cx="2108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7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Aaa</a:t>
            </a:r>
            <a:endParaRPr lang="en-US" altLang="ko-KR" sz="7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1179249" y="6776557"/>
            <a:ext cx="2055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7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Bbb</a:t>
            </a:r>
            <a:endParaRPr lang="en-US" altLang="ko-KR" sz="7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8161972" y="6776557"/>
            <a:ext cx="1919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7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Ccc</a:t>
            </a:r>
            <a:endParaRPr lang="en-US" altLang="ko-KR" sz="7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32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5645" r="6932" b="11719"/>
          <a:stretch/>
        </p:blipFill>
        <p:spPr>
          <a:xfrm>
            <a:off x="2877015" y="2921619"/>
            <a:ext cx="16191570" cy="9411629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 flipH="1">
            <a:off x="22950931" y="1674720"/>
            <a:ext cx="604013" cy="604391"/>
            <a:chOff x="10044607" y="1063845"/>
            <a:chExt cx="512564" cy="512882"/>
          </a:xfrm>
        </p:grpSpPr>
        <p:sp>
          <p:nvSpPr>
            <p:cNvPr id="5" name="포인트가 4개인 별 4"/>
            <p:cNvSpPr/>
            <p:nvPr/>
          </p:nvSpPr>
          <p:spPr>
            <a:xfrm>
              <a:off x="10044608" y="1063845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포인트가 4개인 별 5"/>
            <p:cNvSpPr/>
            <p:nvPr/>
          </p:nvSpPr>
          <p:spPr>
            <a:xfrm rot="2660495">
              <a:off x="10044607" y="1064164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12"/>
          <p:cNvCxnSpPr/>
          <p:nvPr/>
        </p:nvCxnSpPr>
        <p:spPr>
          <a:xfrm>
            <a:off x="0" y="2013462"/>
            <a:ext cx="22587471" cy="0"/>
          </a:xfrm>
          <a:prstGeom prst="line">
            <a:avLst/>
          </a:prstGeom>
          <a:ln w="101600">
            <a:solidFill>
              <a:srgbClr val="20B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30766" y="905606"/>
            <a:ext cx="6159315" cy="101566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CONTENTS TITLE</a:t>
            </a:r>
            <a:endParaRPr lang="en-US" altLang="ko-KR" sz="6000" b="1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869424" y="1367131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05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4095511" y="6966308"/>
            <a:ext cx="42233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800" b="1" spc="600" dirty="0" smtClean="0">
                <a:solidFill>
                  <a:srgbClr val="01255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anum Gothic ExtraBold" charset="-127"/>
              </a:rPr>
              <a:t>UNIST</a:t>
            </a:r>
            <a:endParaRPr lang="en-US" altLang="ko-KR" sz="8800" b="1" spc="600" dirty="0" smtClean="0">
              <a:solidFill>
                <a:srgbClr val="012553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  <a:cs typeface="Nanum Gothic ExtraBold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0466729" y="4122567"/>
            <a:ext cx="2055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Aaa</a:t>
            </a:r>
            <a:endParaRPr lang="en-US" altLang="ko-KR" sz="54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466729" y="7151867"/>
            <a:ext cx="2055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Bbb</a:t>
            </a:r>
            <a:endParaRPr lang="en-US" altLang="ko-KR" sz="54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466729" y="10225887"/>
            <a:ext cx="2055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Ccc</a:t>
            </a:r>
            <a:endParaRPr lang="en-US" altLang="ko-KR" sz="54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767512" y="3577802"/>
            <a:ext cx="382913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2767512" y="6621002"/>
            <a:ext cx="382913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767512" y="9681122"/>
            <a:ext cx="382913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  <a:p>
            <a:pPr marL="571500" indent="-571500" algn="ctr">
              <a:lnSpc>
                <a:spcPct val="130000"/>
              </a:lnSpc>
              <a:buFont typeface="Arial" charset="0"/>
              <a:buChar char="•"/>
            </a:pPr>
            <a:r>
              <a:rPr lang="en-US" altLang="ko-KR" sz="3200" b="1" dirty="0" err="1" smtClean="0">
                <a:solidFill>
                  <a:srgbClr val="01255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Contens</a:t>
            </a:r>
            <a:endParaRPr lang="en-US" altLang="ko-KR" sz="3200" b="1" dirty="0" smtClean="0">
              <a:solidFill>
                <a:srgbClr val="012553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8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flipH="1">
            <a:off x="22950931" y="1674720"/>
            <a:ext cx="604013" cy="604391"/>
            <a:chOff x="10044607" y="1063845"/>
            <a:chExt cx="512564" cy="512882"/>
          </a:xfrm>
        </p:grpSpPr>
        <p:sp>
          <p:nvSpPr>
            <p:cNvPr id="5" name="포인트가 4개인 별 4"/>
            <p:cNvSpPr/>
            <p:nvPr/>
          </p:nvSpPr>
          <p:spPr>
            <a:xfrm>
              <a:off x="10044608" y="1063845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포인트가 4개인 별 5"/>
            <p:cNvSpPr/>
            <p:nvPr/>
          </p:nvSpPr>
          <p:spPr>
            <a:xfrm rot="2660495">
              <a:off x="10044607" y="1064164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12"/>
          <p:cNvCxnSpPr/>
          <p:nvPr/>
        </p:nvCxnSpPr>
        <p:spPr>
          <a:xfrm>
            <a:off x="0" y="2013462"/>
            <a:ext cx="22587471" cy="0"/>
          </a:xfrm>
          <a:prstGeom prst="line">
            <a:avLst/>
          </a:prstGeom>
          <a:ln w="101600">
            <a:solidFill>
              <a:srgbClr val="20B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30766" y="905606"/>
            <a:ext cx="6159315" cy="101566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CONTENTS TITLE</a:t>
            </a:r>
            <a:endParaRPr lang="en-US" altLang="ko-KR" sz="6000" b="1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869423" y="1367131"/>
            <a:ext cx="745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06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80" y="2979544"/>
            <a:ext cx="7981151" cy="1503246"/>
          </a:xfrm>
          <a:prstGeom prst="rect">
            <a:avLst/>
          </a:prstGeom>
        </p:spPr>
      </p:pic>
      <p:sp>
        <p:nvSpPr>
          <p:cNvPr id="8" name="텍스트 상자 7"/>
          <p:cNvSpPr txBox="1"/>
          <p:nvPr/>
        </p:nvSpPr>
        <p:spPr>
          <a:xfrm>
            <a:off x="2548425" y="3008487"/>
            <a:ext cx="18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7200" b="1" spc="300" dirty="0" smtClean="0">
                <a:solidFill>
                  <a:srgbClr val="F7941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01</a:t>
            </a:r>
            <a:endParaRPr kumimoji="1" lang="ko-KR" altLang="en-US" sz="3200" b="1" spc="300" dirty="0">
              <a:solidFill>
                <a:srgbClr val="F7941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21" name="텍스트 상자 20"/>
          <p:cNvSpPr txBox="1"/>
          <p:nvPr/>
        </p:nvSpPr>
        <p:spPr>
          <a:xfrm>
            <a:off x="4548440" y="3247199"/>
            <a:ext cx="457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72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32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9005" y="5025124"/>
            <a:ext cx="7345173" cy="1018837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9775468" y="5025124"/>
            <a:ext cx="7345173" cy="1018837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7181932" y="5025124"/>
            <a:ext cx="4373941" cy="1018837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369005" y="6095644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775468" y="6095644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7181932" y="6095644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2369005" y="7159921"/>
            <a:ext cx="7345173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9775468" y="7159921"/>
            <a:ext cx="7345173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7181932" y="7159921"/>
            <a:ext cx="4373941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2369005" y="9516937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775468" y="9516937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7181932" y="9516937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2369005" y="10618773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9775468" y="10618773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7181932" y="10618773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텍스트 상자 40"/>
          <p:cNvSpPr txBox="1"/>
          <p:nvPr/>
        </p:nvSpPr>
        <p:spPr>
          <a:xfrm>
            <a:off x="2961485" y="5134329"/>
            <a:ext cx="616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42" name="텍스트 상자 41"/>
          <p:cNvSpPr txBox="1"/>
          <p:nvPr/>
        </p:nvSpPr>
        <p:spPr>
          <a:xfrm>
            <a:off x="10432803" y="5134329"/>
            <a:ext cx="616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43" name="텍스트 상자 42"/>
          <p:cNvSpPr txBox="1"/>
          <p:nvPr/>
        </p:nvSpPr>
        <p:spPr>
          <a:xfrm>
            <a:off x="17313479" y="5134329"/>
            <a:ext cx="4141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43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flipH="1">
            <a:off x="22950931" y="1674720"/>
            <a:ext cx="604013" cy="604391"/>
            <a:chOff x="10044607" y="1063845"/>
            <a:chExt cx="512564" cy="512882"/>
          </a:xfrm>
        </p:grpSpPr>
        <p:sp>
          <p:nvSpPr>
            <p:cNvPr id="5" name="포인트가 4개인 별 4"/>
            <p:cNvSpPr/>
            <p:nvPr/>
          </p:nvSpPr>
          <p:spPr>
            <a:xfrm>
              <a:off x="10044608" y="1063845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포인트가 4개인 별 5"/>
            <p:cNvSpPr/>
            <p:nvPr/>
          </p:nvSpPr>
          <p:spPr>
            <a:xfrm rot="2660495">
              <a:off x="10044607" y="1064164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12"/>
          <p:cNvCxnSpPr/>
          <p:nvPr/>
        </p:nvCxnSpPr>
        <p:spPr>
          <a:xfrm>
            <a:off x="0" y="2013462"/>
            <a:ext cx="22587471" cy="0"/>
          </a:xfrm>
          <a:prstGeom prst="line">
            <a:avLst/>
          </a:prstGeom>
          <a:ln w="101600">
            <a:solidFill>
              <a:srgbClr val="20B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30766" y="905606"/>
            <a:ext cx="6159315" cy="101566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CONTENTS TITLE</a:t>
            </a:r>
            <a:endParaRPr lang="en-US" altLang="ko-KR" sz="6000" b="1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869424" y="1367131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07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80" y="2979544"/>
            <a:ext cx="7981151" cy="1503245"/>
          </a:xfrm>
          <a:prstGeom prst="rect">
            <a:avLst/>
          </a:prstGeom>
        </p:spPr>
      </p:pic>
      <p:sp>
        <p:nvSpPr>
          <p:cNvPr id="21" name="텍스트 상자 20"/>
          <p:cNvSpPr txBox="1"/>
          <p:nvPr/>
        </p:nvSpPr>
        <p:spPr>
          <a:xfrm>
            <a:off x="4548440" y="3247199"/>
            <a:ext cx="457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72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32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9005" y="5025124"/>
            <a:ext cx="7345173" cy="1018837"/>
          </a:xfrm>
          <a:prstGeom prst="rect">
            <a:avLst/>
          </a:prstGeom>
          <a:solidFill>
            <a:srgbClr val="43C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9775468" y="5025124"/>
            <a:ext cx="7345173" cy="1018837"/>
          </a:xfrm>
          <a:prstGeom prst="rect">
            <a:avLst/>
          </a:prstGeom>
          <a:solidFill>
            <a:srgbClr val="43C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7181932" y="5025124"/>
            <a:ext cx="4373941" cy="1018837"/>
          </a:xfrm>
          <a:prstGeom prst="rect">
            <a:avLst/>
          </a:prstGeom>
          <a:solidFill>
            <a:srgbClr val="43C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369005" y="6095644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775468" y="6095644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7181932" y="6095644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2369005" y="7159921"/>
            <a:ext cx="7345173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9775468" y="7159921"/>
            <a:ext cx="7345173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7181932" y="7159921"/>
            <a:ext cx="4373941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2369005" y="9486457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775468" y="9486457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7181932" y="9486457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2369005" y="10557813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9775468" y="10557813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7181932" y="10557813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텍스트 상자 40"/>
          <p:cNvSpPr txBox="1"/>
          <p:nvPr/>
        </p:nvSpPr>
        <p:spPr>
          <a:xfrm>
            <a:off x="2961485" y="5134329"/>
            <a:ext cx="616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42" name="텍스트 상자 41"/>
          <p:cNvSpPr txBox="1"/>
          <p:nvPr/>
        </p:nvSpPr>
        <p:spPr>
          <a:xfrm>
            <a:off x="10432803" y="5134329"/>
            <a:ext cx="616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43" name="텍스트 상자 42"/>
          <p:cNvSpPr txBox="1"/>
          <p:nvPr/>
        </p:nvSpPr>
        <p:spPr>
          <a:xfrm>
            <a:off x="17313479" y="5134329"/>
            <a:ext cx="4141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32" name="텍스트 상자 31"/>
          <p:cNvSpPr txBox="1"/>
          <p:nvPr/>
        </p:nvSpPr>
        <p:spPr>
          <a:xfrm>
            <a:off x="2548425" y="3008487"/>
            <a:ext cx="18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7200" b="1" spc="300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02</a:t>
            </a:r>
            <a:endParaRPr kumimoji="1" lang="ko-KR" altLang="en-US" sz="3200" b="1" spc="300" dirty="0">
              <a:solidFill>
                <a:srgbClr val="43C0C2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25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flipH="1">
            <a:off x="22950931" y="1674720"/>
            <a:ext cx="604013" cy="604391"/>
            <a:chOff x="10044607" y="1063845"/>
            <a:chExt cx="512564" cy="512882"/>
          </a:xfrm>
        </p:grpSpPr>
        <p:sp>
          <p:nvSpPr>
            <p:cNvPr id="5" name="포인트가 4개인 별 4"/>
            <p:cNvSpPr/>
            <p:nvPr/>
          </p:nvSpPr>
          <p:spPr>
            <a:xfrm>
              <a:off x="10044608" y="1063845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포인트가 4개인 별 5"/>
            <p:cNvSpPr/>
            <p:nvPr/>
          </p:nvSpPr>
          <p:spPr>
            <a:xfrm rot="2660495">
              <a:off x="10044607" y="1064164"/>
              <a:ext cx="512563" cy="512563"/>
            </a:xfrm>
            <a:prstGeom prst="star4">
              <a:avLst/>
            </a:prstGeom>
            <a:solidFill>
              <a:srgbClr val="20BEC2"/>
            </a:solidFill>
            <a:ln w="28575">
              <a:solidFill>
                <a:srgbClr val="20B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12"/>
          <p:cNvCxnSpPr/>
          <p:nvPr/>
        </p:nvCxnSpPr>
        <p:spPr>
          <a:xfrm>
            <a:off x="0" y="2013462"/>
            <a:ext cx="22587471" cy="0"/>
          </a:xfrm>
          <a:prstGeom prst="line">
            <a:avLst/>
          </a:prstGeom>
          <a:ln w="101600">
            <a:solidFill>
              <a:srgbClr val="20B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30766" y="905606"/>
            <a:ext cx="6159315" cy="101566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CONTENTS TITLE</a:t>
            </a:r>
            <a:endParaRPr lang="en-US" altLang="ko-KR" sz="6000" b="1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869423" y="1367131"/>
            <a:ext cx="745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b="1" dirty="0" smtClean="0">
                <a:solidFill>
                  <a:srgbClr val="43C0C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08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82" y="2979544"/>
            <a:ext cx="7981146" cy="1503245"/>
          </a:xfrm>
          <a:prstGeom prst="rect">
            <a:avLst/>
          </a:prstGeom>
        </p:spPr>
      </p:pic>
      <p:sp>
        <p:nvSpPr>
          <p:cNvPr id="21" name="텍스트 상자 20"/>
          <p:cNvSpPr txBox="1"/>
          <p:nvPr/>
        </p:nvSpPr>
        <p:spPr>
          <a:xfrm>
            <a:off x="4548440" y="3247199"/>
            <a:ext cx="457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72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32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9005" y="5025124"/>
            <a:ext cx="7345173" cy="1018837"/>
          </a:xfrm>
          <a:prstGeom prst="rect">
            <a:avLst/>
          </a:prstGeom>
          <a:solidFill>
            <a:srgbClr val="F34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9775468" y="5025124"/>
            <a:ext cx="7345173" cy="1018837"/>
          </a:xfrm>
          <a:prstGeom prst="rect">
            <a:avLst/>
          </a:prstGeom>
          <a:solidFill>
            <a:srgbClr val="F34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7181932" y="5025124"/>
            <a:ext cx="4373941" cy="1018837"/>
          </a:xfrm>
          <a:prstGeom prst="rect">
            <a:avLst/>
          </a:prstGeom>
          <a:solidFill>
            <a:srgbClr val="F34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369005" y="6095644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775468" y="6095644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7181932" y="6095644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2369005" y="7159921"/>
            <a:ext cx="7345173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9775468" y="7159921"/>
            <a:ext cx="7345173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7181932" y="7159921"/>
            <a:ext cx="4373941" cy="2274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2369005" y="9486457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775468" y="9486457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7181932" y="9486457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2369005" y="10557813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9775468" y="10557813"/>
            <a:ext cx="7345173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7181932" y="10557813"/>
            <a:ext cx="4373941" cy="101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텍스트 상자 40"/>
          <p:cNvSpPr txBox="1"/>
          <p:nvPr/>
        </p:nvSpPr>
        <p:spPr>
          <a:xfrm>
            <a:off x="2961485" y="5134329"/>
            <a:ext cx="616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42" name="텍스트 상자 41"/>
          <p:cNvSpPr txBox="1"/>
          <p:nvPr/>
        </p:nvSpPr>
        <p:spPr>
          <a:xfrm>
            <a:off x="10432803" y="5134329"/>
            <a:ext cx="616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43" name="텍스트 상자 42"/>
          <p:cNvSpPr txBox="1"/>
          <p:nvPr/>
        </p:nvSpPr>
        <p:spPr>
          <a:xfrm>
            <a:off x="17313479" y="5134329"/>
            <a:ext cx="4141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b="1" spc="3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Title</a:t>
            </a:r>
            <a:endParaRPr kumimoji="1" lang="ko-KR" altLang="en-US" sz="1800" b="1" spc="3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  <p:sp>
        <p:nvSpPr>
          <p:cNvPr id="32" name="텍스트 상자 31"/>
          <p:cNvSpPr txBox="1"/>
          <p:nvPr/>
        </p:nvSpPr>
        <p:spPr>
          <a:xfrm>
            <a:off x="2548425" y="3008487"/>
            <a:ext cx="18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7200" b="1" spc="300" dirty="0" smtClean="0">
                <a:solidFill>
                  <a:srgbClr val="F34E32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rPr>
              <a:t>03</a:t>
            </a:r>
            <a:endParaRPr kumimoji="1" lang="ko-KR" altLang="en-US" sz="3200" b="1" spc="300" dirty="0">
              <a:solidFill>
                <a:srgbClr val="F34E32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4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5"/>
          <a:stretch/>
        </p:blipFill>
        <p:spPr>
          <a:xfrm>
            <a:off x="1" y="0"/>
            <a:ext cx="24382412" cy="13716000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7666057" y="5660486"/>
            <a:ext cx="9050299" cy="193899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0" b="1" dirty="0" smtClean="0"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NanumGothic Bold" charset="-127"/>
              </a:rPr>
              <a:t>THANK YOU</a:t>
            </a:r>
            <a:endParaRPr lang="en-US" altLang="ko-KR" sz="12000" b="1" dirty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  <a:cs typeface="NanumGothic Bold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87" y="11600164"/>
            <a:ext cx="3928838" cy="13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96</Words>
  <Application>Microsoft Macintosh PowerPoint</Application>
  <PresentationFormat>Custom</PresentationFormat>
  <Paragraphs>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Calibri Light</vt:lpstr>
      <vt:lpstr>Geomanist</vt:lpstr>
      <vt:lpstr>Geomanist Light</vt:lpstr>
      <vt:lpstr>Nanum Gothic ExtraBold</vt:lpstr>
      <vt:lpstr>NanumGothic Bold</vt:lpstr>
      <vt:lpstr>나눔고딕</vt:lpstr>
      <vt:lpstr>나눔고딕 ExtraBold</vt:lpstr>
      <vt:lpstr>맑은 고딕</vt:lpstr>
      <vt:lpstr>Arial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사용자</dc:creator>
  <cp:lastModifiedBy>박혜지</cp:lastModifiedBy>
  <cp:revision>15</cp:revision>
  <dcterms:created xsi:type="dcterms:W3CDTF">2017-05-31T01:51:28Z</dcterms:created>
  <dcterms:modified xsi:type="dcterms:W3CDTF">2018-10-25T06:28:40Z</dcterms:modified>
</cp:coreProperties>
</file>